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84" r:id="rId12"/>
    <p:sldId id="265" r:id="rId13"/>
    <p:sldId id="267" r:id="rId14"/>
    <p:sldId id="268" r:id="rId15"/>
    <p:sldId id="269" r:id="rId16"/>
    <p:sldId id="270" r:id="rId17"/>
    <p:sldId id="276" r:id="rId18"/>
    <p:sldId id="271" r:id="rId19"/>
    <p:sldId id="277" r:id="rId20"/>
    <p:sldId id="278" r:id="rId21"/>
    <p:sldId id="279" r:id="rId22"/>
    <p:sldId id="280" r:id="rId23"/>
    <p:sldId id="266" r:id="rId24"/>
    <p:sldId id="282" r:id="rId25"/>
    <p:sldId id="283" r:id="rId26"/>
    <p:sldId id="281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NOISE schedule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進行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其中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&lt;25%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時會太像原圖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&gt;65%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時離原圖偏差太巨大  所以選擇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25%-65%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Textual Inversion</a:t>
            </a:r>
            <a:r>
              <a:rPr lang="en-US" altLang="zh-TW" dirty="0"/>
              <a:t> </a:t>
            </a:r>
            <a:r>
              <a:rPr lang="zh-TW" altLang="en-US" dirty="0"/>
              <a:t>是一種方法，用來讓文字</a:t>
            </a:r>
            <a:r>
              <a:rPr lang="en-US" altLang="zh-TW" dirty="0"/>
              <a:t>-to-image </a:t>
            </a:r>
            <a:r>
              <a:rPr lang="zh-TW" altLang="en-US" dirty="0"/>
              <a:t>模型如 </a:t>
            </a:r>
            <a:r>
              <a:rPr lang="en-US" altLang="zh-TW" dirty="0"/>
              <a:t>Stable Diffusion</a:t>
            </a:r>
            <a:r>
              <a:rPr lang="zh-TW" altLang="en-US" dirty="0"/>
              <a:t>學會新的概念</a:t>
            </a:r>
            <a:endParaRPr lang="en-US" altLang="zh-TW" dirty="0"/>
          </a:p>
          <a:p>
            <a:r>
              <a:rPr lang="en-US" altLang="zh-TW" dirty="0"/>
              <a:t>Interpolated Text Embeddings</a:t>
            </a:r>
            <a:r>
              <a:rPr lang="zh-TW" altLang="en-US" dirty="0"/>
              <a:t>是將新定義的 </a:t>
            </a:r>
            <a:r>
              <a:rPr lang="en-US" altLang="zh-TW" dirty="0"/>
              <a:t>token </a:t>
            </a:r>
            <a:r>
              <a:rPr lang="zh-TW" altLang="en-US" dirty="0"/>
              <a:t>的</a:t>
            </a:r>
            <a:r>
              <a:rPr lang="en-US" altLang="zh-TW" dirty="0"/>
              <a:t>embedding</a:t>
            </a:r>
            <a:r>
              <a:rPr lang="zh-TW" altLang="en-US" dirty="0"/>
              <a:t>會在原有語言嵌入空間中進行插值，以捕捉你想要教模型的新概念。</a:t>
            </a:r>
            <a:endParaRPr lang="en-US" altLang="zh-TW" dirty="0"/>
          </a:p>
          <a:p>
            <a:r>
              <a:rPr lang="en-US" altLang="zh-TW" sz="1200" dirty="0"/>
              <a:t>Initial Encoding: The text prompt is encoded as usual(</a:t>
            </a:r>
            <a:r>
              <a:rPr lang="zh-TW" altLang="en-US" sz="1200" dirty="0"/>
              <a:t>照著念</a:t>
            </a:r>
            <a:r>
              <a:rPr lang="en-US" altLang="zh-TW" sz="1200" dirty="0"/>
              <a:t>)</a:t>
            </a:r>
          </a:p>
          <a:p>
            <a:r>
              <a:rPr lang="en-US" altLang="zh-TW" sz="1200" dirty="0"/>
              <a:t>The prompt embedding is fine-tuned</a:t>
            </a:r>
          </a:p>
          <a:p>
            <a:r>
              <a:rPr lang="en-US" altLang="zh-TW" dirty="0"/>
              <a:t>LDM</a:t>
            </a:r>
            <a:r>
              <a:rPr lang="zh-TW" altLang="en-US" dirty="0"/>
              <a:t>在訓練過程中，會對圖片加不同程度的噪聲。</a:t>
            </a:r>
          </a:p>
          <a:p>
            <a:r>
              <a:rPr lang="zh-TW" altLang="en-US" dirty="0"/>
              <a:t>然後訓練 </a:t>
            </a:r>
            <a:r>
              <a:rPr lang="en-US" altLang="zh-TW" dirty="0"/>
              <a:t>U-Net </a:t>
            </a:r>
            <a:r>
              <a:rPr lang="zh-TW" altLang="en-US" dirty="0"/>
              <a:t>去噪回原始圖片，這個去噪過程是條件生成的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>
                <a:latin typeface="+mj-ea"/>
                <a:ea typeface="+mj-ea"/>
              </a:rPr>
              <a:t>使用 正向與反向</a:t>
            </a:r>
            <a:r>
              <a:rPr lang="en-US" altLang="zh-TW" b="0" dirty="0">
                <a:latin typeface="+mj-ea"/>
                <a:ea typeface="+mj-ea"/>
              </a:rPr>
              <a:t>prompt </a:t>
            </a:r>
            <a:r>
              <a:rPr lang="zh-TW" altLang="en-US" b="0" dirty="0">
                <a:latin typeface="+mj-ea"/>
                <a:ea typeface="+mj-ea"/>
              </a:rPr>
              <a:t>來同時引導生成模型，有助於更精準地控制生成結果，提升效果。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正向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high quality, 4K, natural lighting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反向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blurry, distorted face, bad anatomy, extra limbs, low-res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在訓練時，不只是優化某一個 </a:t>
            </a:r>
            <a:r>
              <a:rPr lang="en-US" altLang="zh-TW" b="0" dirty="0"/>
              <a:t>token(</a:t>
            </a:r>
            <a:r>
              <a:rPr lang="zh-TW" altLang="en-US" b="0" dirty="0"/>
              <a:t>如 </a:t>
            </a:r>
            <a:r>
              <a:rPr lang="en-US" altLang="zh-TW" b="0" dirty="0"/>
              <a:t>4K)</a:t>
            </a:r>
            <a:r>
              <a:rPr lang="zh-TW" altLang="en-US" b="0" dirty="0"/>
              <a:t>的嵌入向量，而是選擇優化整個 </a:t>
            </a:r>
            <a:r>
              <a:rPr lang="en-US" altLang="zh-TW" b="0" dirty="0"/>
              <a:t>prompt </a:t>
            </a:r>
            <a:r>
              <a:rPr lang="zh-TW" altLang="en-US" b="0" dirty="0"/>
              <a:t>的 </a:t>
            </a:r>
            <a:r>
              <a:rPr lang="en-US" altLang="zh-TW" b="0" dirty="0"/>
              <a:t>embedding </a:t>
            </a:r>
            <a:r>
              <a:rPr lang="zh-TW" altLang="en-US" b="0" dirty="0"/>
              <a:t>向量組合。</a:t>
            </a:r>
            <a:endParaRPr lang="en-US" altLang="zh-TW" b="0" dirty="0"/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若目標圖像具有 複雜的構圖或風格特徵</a:t>
            </a:r>
            <a:r>
              <a:rPr lang="en-US" altLang="zh-TW" b="0" dirty="0"/>
              <a:t>(</a:t>
            </a:r>
            <a:r>
              <a:rPr lang="zh-TW" altLang="en-US" b="0" dirty="0"/>
              <a:t>如油畫筆觸、建築場景、科幻世界觀</a:t>
            </a:r>
            <a:r>
              <a:rPr lang="en-US" altLang="zh-TW" b="0" dirty="0"/>
              <a:t>)</a:t>
            </a:r>
            <a:r>
              <a:rPr lang="zh-TW" altLang="en-US" b="0" dirty="0"/>
              <a:t>，可能需要訓練更多</a:t>
            </a:r>
            <a:r>
              <a:rPr lang="en-US" altLang="zh-TW" b="0" dirty="0"/>
              <a:t>iterations</a:t>
            </a:r>
            <a:r>
              <a:rPr lang="zh-TW" altLang="en-US" b="0" dirty="0"/>
              <a:t>來讓模型學會這些特徵。</a:t>
            </a:r>
            <a:endParaRPr lang="en-US" altLang="zh-TW" b="0" dirty="0">
              <a:latin typeface="+mj-ea"/>
              <a:ea typeface="+mj-ea"/>
            </a:endParaRP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是一張有雜訊的圖片，透過中間一個預測器就是</a:t>
            </a:r>
            <a:r>
              <a:rPr lang="en-US" altLang="zh-TW" dirty="0"/>
              <a:t>diffusion model</a:t>
            </a:r>
            <a:r>
              <a:rPr lang="zh-TW" altLang="en-US" dirty="0"/>
              <a:t>，訓練這個</a:t>
            </a:r>
            <a:r>
              <a:rPr lang="en-US" altLang="zh-TW" dirty="0"/>
              <a:t>model</a:t>
            </a:r>
            <a:r>
              <a:rPr lang="zh-TW" altLang="en-US" dirty="0"/>
              <a:t>讓他可以將原本含有噪音的圖去噪音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2912</TotalTime>
  <Words>1421</Words>
  <Application>Microsoft Office PowerPoint</Application>
  <PresentationFormat>寬螢幕</PresentationFormat>
  <Paragraphs>203</Paragraphs>
  <Slides>26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4" baseType="lpstr">
      <vt:lpstr>Google Sans Text</vt:lpstr>
      <vt:lpstr>新細明體</vt:lpstr>
      <vt:lpstr>Arial</vt:lpstr>
      <vt:lpstr>Calibri</vt:lpstr>
      <vt:lpstr>Calibri Light</vt:lpstr>
      <vt:lpstr>Roboto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Why use LDM for plant?</vt:lpstr>
      <vt:lpstr>Diffusion models: Advanced generative techniques in deep learning</vt:lpstr>
      <vt:lpstr>Workflow for Generating Synthetic Data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libuser</cp:lastModifiedBy>
  <cp:revision>169</cp:revision>
  <dcterms:created xsi:type="dcterms:W3CDTF">2023-03-04T07:12:03Z</dcterms:created>
  <dcterms:modified xsi:type="dcterms:W3CDTF">2025-10-13T12:15:12Z</dcterms:modified>
</cp:coreProperties>
</file>